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7" autoAdjust="0"/>
    <p:restoredTop sz="94660"/>
  </p:normalViewPr>
  <p:slideViewPr>
    <p:cSldViewPr snapToGrid="0">
      <p:cViewPr varScale="1">
        <p:scale>
          <a:sx n="57" d="100"/>
          <a:sy n="57" d="100"/>
        </p:scale>
        <p:origin x="62" y="103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6E82CC-9C6E-4253-B149-556E0FB920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C7C3C80-846E-4230-A90B-0ED7F2CD7A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883276-58C0-479D-907B-A1061E667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10E4-AF8F-432E-BA4B-F89DE4ECFDA9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2F151C5-4AC0-418F-88A1-3FF9EB99A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B8BA9B-CCB4-4D36-ADC7-1202F8E28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33182-28D3-4A3F-8C4E-EBACF93085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8551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71E763-50AF-45EE-9BEA-79660CD69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C7DC7C9-7EF6-400C-B434-CDD2F3798B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C37EEAF-6049-4777-A9CB-CE38CA100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10E4-AF8F-432E-BA4B-F89DE4ECFDA9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46DB95E-A96D-4B77-B180-AA377898E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DB611B6-23D1-4FFF-92D1-4D4A9541B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33182-28D3-4A3F-8C4E-EBACF93085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7936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605A43E-D71D-4E6A-8004-0502592BE8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920795A-9643-4F04-BFA2-45869F522F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6534A88-1E25-48F4-82DF-30257F5BB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10E4-AF8F-432E-BA4B-F89DE4ECFDA9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C17031A-3786-492E-B0DA-9BD2594F0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994EBB5-E045-4F56-A642-296058C21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33182-28D3-4A3F-8C4E-EBACF93085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0240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417183-5D31-4824-8A55-CC1FC69FE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DDEE9AC-40CD-4B4C-9135-4CA28F0A92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69DB585-9412-4476-80FE-1D6978F49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10E4-AF8F-432E-BA4B-F89DE4ECFDA9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72436E2-9F7A-43A9-9B9D-FF2487FEB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C6A6046-FA4D-4036-ADBD-DE8ECFB0F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33182-28D3-4A3F-8C4E-EBACF93085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4811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9D3D8D-6769-4CDC-BECB-6FAFF3AF0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D88AD4C-252D-45E8-BD6B-3867915E4A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B8CCEF9-A6EE-498C-B9A6-0CE852F9A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10E4-AF8F-432E-BA4B-F89DE4ECFDA9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F624D60-3F23-44E1-AF4E-CA4A93394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F9EA430-C57E-49CD-8254-F59C7F63B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33182-28D3-4A3F-8C4E-EBACF93085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30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1F8D9F-C8C3-4861-A9F5-44EC04A61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DA84BFB-1B00-4D8C-BC9E-4D01157099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4C82603-C9EF-40E3-8D00-68DF479A2D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82A9CCA-E132-4412-8ED4-810751AC8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10E4-AF8F-432E-BA4B-F89DE4ECFDA9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CB53853-06B0-4B68-956F-910EFE888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4F7E5DF-6FAF-413F-B698-DC656AA56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33182-28D3-4A3F-8C4E-EBACF93085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2949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36BC23-726B-425B-B1DC-3BAD7FAC0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BA4DC55-179B-4456-B471-0319AAD2BC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75FDD64-A042-48D7-948A-42CD6E9A81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CE4D2F1-1E45-4AE4-A923-F1D4463DC0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A571E3E-C596-4A1F-84DE-DB6E591C45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CFA08D8-60AF-442E-BA3B-003A7B1CC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10E4-AF8F-432E-BA4B-F89DE4ECFDA9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7711C63-A894-400E-A6B7-0AE232943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9320FBC-D73A-429A-978D-1DCE312F5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33182-28D3-4A3F-8C4E-EBACF93085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2357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ACCDBE-2884-4A26-87EE-D0E764BE9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EE7F686-F361-481C-B27F-E54B51185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10E4-AF8F-432E-BA4B-F89DE4ECFDA9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5858504-6910-452E-8CDA-AE75F8193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EAACBA7-E225-4C1A-8821-997C127CB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33182-28D3-4A3F-8C4E-EBACF93085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7167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0A8A351-C864-4F06-9A36-B4843BDC6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10E4-AF8F-432E-BA4B-F89DE4ECFDA9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8E8A996-5551-46A6-9C89-96F94FA06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59B5ED0-5BFD-45EC-858C-7B184D20E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33182-28D3-4A3F-8C4E-EBACF93085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2642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E624A9-A93B-4274-B47C-26DACDD4F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A130213-A694-4DEE-A674-72A2E15F3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693F9F8-7959-4B15-9EBC-FE8EC84C94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736D486-035B-4B37-86A8-2A2081CB8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10E4-AF8F-432E-BA4B-F89DE4ECFDA9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8FA4E1D-35CC-4AAC-9AC7-0E0D7B9CB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BF4CD20-CC1F-4DF9-A32B-8368F6E05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33182-28D3-4A3F-8C4E-EBACF93085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1417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E9BD70-8371-4084-8EB3-FA9B8F311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3A50685-C5EB-4E1F-AEC5-E3F0DED5D5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9D71284-A02B-4816-A8DE-77F1807B1F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5BBE034-236B-4CAA-BF63-9D8BD8B77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10E4-AF8F-432E-BA4B-F89DE4ECFDA9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129A8F4-D37E-426C-B257-57DFFD3DD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5D27FD0-A976-4ADB-83B1-9937BEE6D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33182-28D3-4A3F-8C4E-EBACF93085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0641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2947145-F7FE-463A-89B1-5EB166CE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ABABAAB-C8EB-4518-A76A-0E35517776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1BBC4FC-FDDF-40D4-8700-06C68EF487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C10E4-AF8F-432E-BA4B-F89DE4ECFDA9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7D6335B-278A-4BEC-99F5-F95A018B47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D8C44E5-5BCF-470B-9553-2724A81EFA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33182-28D3-4A3F-8C4E-EBACF93085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7584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>
            <a:extLst>
              <a:ext uri="{FF2B5EF4-FFF2-40B4-BE49-F238E27FC236}">
                <a16:creationId xmlns:a16="http://schemas.microsoft.com/office/drawing/2014/main" id="{A7B98744-C86A-4638-9958-4913B05C17F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597" y="5861593"/>
            <a:ext cx="828956" cy="814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386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渡邊健夫</dc:creator>
  <cp:lastModifiedBy>渡邊健夫</cp:lastModifiedBy>
  <cp:revision>1</cp:revision>
  <dcterms:created xsi:type="dcterms:W3CDTF">2021-02-18T04:42:38Z</dcterms:created>
  <dcterms:modified xsi:type="dcterms:W3CDTF">2021-02-18T04:51:16Z</dcterms:modified>
</cp:coreProperties>
</file>